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CCFF99"/>
    <a:srgbClr val="336699"/>
    <a:srgbClr val="66CC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58" autoAdjust="0"/>
    <p:restoredTop sz="94660"/>
  </p:normalViewPr>
  <p:slideViewPr>
    <p:cSldViewPr snapToGrid="0">
      <p:cViewPr>
        <p:scale>
          <a:sx n="82" d="100"/>
          <a:sy n="82" d="100"/>
        </p:scale>
        <p:origin x="240" y="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E50D9-0CA2-444D-9508-7D93DE041553}" type="datetimeFigureOut">
              <a:rPr lang="de-DE" smtClean="0"/>
              <a:t>30.08.2017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8D659-BD7A-4889-A043-757991BE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4422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E50D9-0CA2-444D-9508-7D93DE041553}" type="datetimeFigureOut">
              <a:rPr lang="de-DE" smtClean="0"/>
              <a:t>30.08.2017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8D659-BD7A-4889-A043-757991BE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8142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E50D9-0CA2-444D-9508-7D93DE041553}" type="datetimeFigureOut">
              <a:rPr lang="de-DE" smtClean="0"/>
              <a:t>30.08.2017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8D659-BD7A-4889-A043-757991BE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262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E50D9-0CA2-444D-9508-7D93DE041553}" type="datetimeFigureOut">
              <a:rPr lang="de-DE" smtClean="0"/>
              <a:t>30.08.2017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8D659-BD7A-4889-A043-757991BE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5683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E50D9-0CA2-444D-9508-7D93DE041553}" type="datetimeFigureOut">
              <a:rPr lang="de-DE" smtClean="0"/>
              <a:t>30.08.2017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8D659-BD7A-4889-A043-757991BE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9195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E50D9-0CA2-444D-9508-7D93DE041553}" type="datetimeFigureOut">
              <a:rPr lang="de-DE" smtClean="0"/>
              <a:t>30.08.2017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8D659-BD7A-4889-A043-757991BE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2168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E50D9-0CA2-444D-9508-7D93DE041553}" type="datetimeFigureOut">
              <a:rPr lang="de-DE" smtClean="0"/>
              <a:t>30.08.2017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8D659-BD7A-4889-A043-757991BE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3661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E50D9-0CA2-444D-9508-7D93DE041553}" type="datetimeFigureOut">
              <a:rPr lang="de-DE" smtClean="0"/>
              <a:t>30.08.2017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8D659-BD7A-4889-A043-757991BE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520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E50D9-0CA2-444D-9508-7D93DE041553}" type="datetimeFigureOut">
              <a:rPr lang="de-DE" smtClean="0"/>
              <a:t>30.08.2017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8D659-BD7A-4889-A043-757991BE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9769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E50D9-0CA2-444D-9508-7D93DE041553}" type="datetimeFigureOut">
              <a:rPr lang="de-DE" smtClean="0"/>
              <a:t>30.08.2017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8D659-BD7A-4889-A043-757991BE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3823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E50D9-0CA2-444D-9508-7D93DE041553}" type="datetimeFigureOut">
              <a:rPr lang="de-DE" smtClean="0"/>
              <a:t>30.08.2017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8D659-BD7A-4889-A043-757991BE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6777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E50D9-0CA2-444D-9508-7D93DE041553}" type="datetimeFigureOut">
              <a:rPr lang="de-DE" smtClean="0"/>
              <a:t>30.08.2017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8D659-BD7A-4889-A043-757991BE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4500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leichschenkliges Dreieck 3"/>
          <p:cNvSpPr/>
          <p:nvPr/>
        </p:nvSpPr>
        <p:spPr>
          <a:xfrm>
            <a:off x="263461" y="129370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Gleichschenkliges Dreieck 4"/>
          <p:cNvSpPr/>
          <p:nvPr/>
        </p:nvSpPr>
        <p:spPr>
          <a:xfrm rot="10800000">
            <a:off x="263461" y="1114002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Gleichschenkliges Dreieck 5"/>
          <p:cNvSpPr/>
          <p:nvPr/>
        </p:nvSpPr>
        <p:spPr>
          <a:xfrm>
            <a:off x="1406460" y="129370"/>
            <a:ext cx="881602" cy="844168"/>
          </a:xfrm>
          <a:prstGeom prst="triangle">
            <a:avLst/>
          </a:prstGeom>
          <a:pattFill prst="pct40">
            <a:fgClr>
              <a:srgbClr val="FF99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Gleichschenkliges Dreieck 6"/>
          <p:cNvSpPr/>
          <p:nvPr/>
        </p:nvSpPr>
        <p:spPr>
          <a:xfrm rot="10800000">
            <a:off x="1406460" y="1114002"/>
            <a:ext cx="881602" cy="844168"/>
          </a:xfrm>
          <a:prstGeom prst="triangle">
            <a:avLst/>
          </a:prstGeom>
          <a:pattFill prst="pct40">
            <a:fgClr>
              <a:srgbClr val="FF99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Gleichschenkliges Dreieck 7"/>
          <p:cNvSpPr/>
          <p:nvPr/>
        </p:nvSpPr>
        <p:spPr>
          <a:xfrm>
            <a:off x="2549458" y="129370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Gleichschenkliges Dreieck 8"/>
          <p:cNvSpPr/>
          <p:nvPr/>
        </p:nvSpPr>
        <p:spPr>
          <a:xfrm rot="10800000">
            <a:off x="2549458" y="1114002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Gleichschenkliges Dreieck 9"/>
          <p:cNvSpPr/>
          <p:nvPr/>
        </p:nvSpPr>
        <p:spPr>
          <a:xfrm>
            <a:off x="3692455" y="129370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Gleichschenkliges Dreieck 10"/>
          <p:cNvSpPr/>
          <p:nvPr/>
        </p:nvSpPr>
        <p:spPr>
          <a:xfrm rot="10800000">
            <a:off x="3692455" y="1114002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Gleichschenkliges Dreieck 11"/>
          <p:cNvSpPr/>
          <p:nvPr/>
        </p:nvSpPr>
        <p:spPr>
          <a:xfrm>
            <a:off x="4835454" y="129370"/>
            <a:ext cx="881602" cy="844168"/>
          </a:xfrm>
          <a:prstGeom prst="triangle">
            <a:avLst/>
          </a:prstGeom>
          <a:pattFill prst="pct40">
            <a:fgClr>
              <a:srgbClr val="FF99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 rot="10800000">
            <a:off x="4835454" y="1114002"/>
            <a:ext cx="881602" cy="844168"/>
          </a:xfrm>
          <a:prstGeom prst="triangle">
            <a:avLst/>
          </a:prstGeom>
          <a:pattFill prst="pct40">
            <a:fgClr>
              <a:srgbClr val="FF99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Gleichschenkliges Dreieck 13"/>
          <p:cNvSpPr/>
          <p:nvPr/>
        </p:nvSpPr>
        <p:spPr>
          <a:xfrm>
            <a:off x="5978452" y="129370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Gleichschenkliges Dreieck 14"/>
          <p:cNvSpPr/>
          <p:nvPr/>
        </p:nvSpPr>
        <p:spPr>
          <a:xfrm rot="10800000">
            <a:off x="5978452" y="1114002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Gleichschenkliges Dreieck 15"/>
          <p:cNvSpPr/>
          <p:nvPr/>
        </p:nvSpPr>
        <p:spPr>
          <a:xfrm>
            <a:off x="7121449" y="129369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Gleichschenkliges Dreieck 16"/>
          <p:cNvSpPr/>
          <p:nvPr/>
        </p:nvSpPr>
        <p:spPr>
          <a:xfrm rot="10800000">
            <a:off x="7121449" y="1114001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Gleichschenkliges Dreieck 17"/>
          <p:cNvSpPr/>
          <p:nvPr/>
        </p:nvSpPr>
        <p:spPr>
          <a:xfrm>
            <a:off x="8264448" y="129369"/>
            <a:ext cx="881602" cy="844168"/>
          </a:xfrm>
          <a:prstGeom prst="triangle">
            <a:avLst/>
          </a:prstGeom>
          <a:pattFill prst="pct40">
            <a:fgClr>
              <a:srgbClr val="FF99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Gleichschenkliges Dreieck 18"/>
          <p:cNvSpPr/>
          <p:nvPr/>
        </p:nvSpPr>
        <p:spPr>
          <a:xfrm rot="10800000">
            <a:off x="8264448" y="1114001"/>
            <a:ext cx="881602" cy="844168"/>
          </a:xfrm>
          <a:prstGeom prst="triangle">
            <a:avLst/>
          </a:prstGeom>
          <a:pattFill prst="pct40">
            <a:fgClr>
              <a:srgbClr val="FF99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Gleichschenkliges Dreieck 19"/>
          <p:cNvSpPr/>
          <p:nvPr/>
        </p:nvSpPr>
        <p:spPr>
          <a:xfrm>
            <a:off x="9407446" y="129369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Gleichschenkliges Dreieck 20"/>
          <p:cNvSpPr/>
          <p:nvPr/>
        </p:nvSpPr>
        <p:spPr>
          <a:xfrm rot="10800000">
            <a:off x="9407446" y="1114001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feld 21"/>
          <p:cNvSpPr txBox="1"/>
          <p:nvPr/>
        </p:nvSpPr>
        <p:spPr>
          <a:xfrm rot="19624463">
            <a:off x="403744" y="1192016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solidFill>
                  <a:srgbClr val="336699"/>
                </a:solidFill>
                <a:latin typeface="CommercialScript BT" panose="03030803040807090C04" pitchFamily="66" charset="0"/>
              </a:rPr>
              <a:t>Mein</a:t>
            </a:r>
            <a:endParaRPr lang="de-DE" sz="2000" dirty="0">
              <a:solidFill>
                <a:srgbClr val="336699"/>
              </a:solidFill>
              <a:latin typeface="CommercialScript BT" panose="03030803040807090C04" pitchFamily="66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1667562" y="1253849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336699"/>
                </a:solidFill>
              </a:rPr>
              <a:t>1.</a:t>
            </a:r>
            <a:endParaRPr lang="de-DE" dirty="0">
              <a:solidFill>
                <a:srgbClr val="336699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2852103" y="1249801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336699"/>
                </a:solidFill>
                <a:latin typeface="Comic Sans MS" panose="030F0702030302020204" pitchFamily="66" charset="0"/>
              </a:rPr>
              <a:t>S</a:t>
            </a:r>
            <a:endParaRPr lang="de-DE" dirty="0">
              <a:solidFill>
                <a:srgbClr val="336699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5056619" y="1207405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336699"/>
                </a:solidFill>
                <a:latin typeface="Comic Sans MS" panose="030F0702030302020204" pitchFamily="66" charset="0"/>
              </a:rPr>
              <a:t>H</a:t>
            </a:r>
            <a:endParaRPr lang="de-DE" dirty="0">
              <a:solidFill>
                <a:srgbClr val="336699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3948750" y="121381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336699"/>
                </a:solidFill>
                <a:latin typeface="Comic Sans MS" panose="030F0702030302020204" pitchFamily="66" charset="0"/>
              </a:rPr>
              <a:t>C</a:t>
            </a:r>
            <a:endParaRPr lang="de-DE" dirty="0">
              <a:solidFill>
                <a:srgbClr val="336699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7381370" y="1217729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336699"/>
                </a:solidFill>
                <a:latin typeface="Comic Sans MS" panose="030F0702030302020204" pitchFamily="66" charset="0"/>
              </a:rPr>
              <a:t>L</a:t>
            </a:r>
            <a:endParaRPr lang="de-DE" dirty="0">
              <a:solidFill>
                <a:srgbClr val="336699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6242762" y="1207405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336699"/>
                </a:solidFill>
                <a:latin typeface="Comic Sans MS" panose="030F0702030302020204" pitchFamily="66" charset="0"/>
              </a:rPr>
              <a:t>U</a:t>
            </a:r>
            <a:endParaRPr lang="de-DE" dirty="0">
              <a:solidFill>
                <a:srgbClr val="336699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8531964" y="1227175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336699"/>
                </a:solidFill>
                <a:latin typeface="Comic Sans MS" panose="030F0702030302020204" pitchFamily="66" charset="0"/>
              </a:rPr>
              <a:t>T</a:t>
            </a:r>
            <a:endParaRPr lang="de-DE" dirty="0">
              <a:solidFill>
                <a:srgbClr val="336699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9674962" y="1231328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336699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31" name="Gleichschenkliges Dreieck 30"/>
          <p:cNvSpPr/>
          <p:nvPr/>
        </p:nvSpPr>
        <p:spPr>
          <a:xfrm>
            <a:off x="10469722" y="128590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Gleichschenkliges Dreieck 31"/>
          <p:cNvSpPr/>
          <p:nvPr/>
        </p:nvSpPr>
        <p:spPr>
          <a:xfrm rot="10800000">
            <a:off x="10469722" y="1113222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Textfeld 32"/>
          <p:cNvSpPr txBox="1"/>
          <p:nvPr/>
        </p:nvSpPr>
        <p:spPr>
          <a:xfrm>
            <a:off x="10730826" y="1202202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336699"/>
                </a:solidFill>
                <a:latin typeface="Comic Sans MS" panose="030F0702030302020204" pitchFamily="66" charset="0"/>
              </a:rPr>
              <a:t>G</a:t>
            </a:r>
            <a:endParaRPr lang="de-DE" dirty="0">
              <a:solidFill>
                <a:srgbClr val="336699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Gleichschenkliges Dreieck 34"/>
          <p:cNvSpPr/>
          <p:nvPr/>
        </p:nvSpPr>
        <p:spPr>
          <a:xfrm rot="10800000">
            <a:off x="1578240" y="3402498"/>
            <a:ext cx="881602" cy="844168"/>
          </a:xfrm>
          <a:prstGeom prst="triangle">
            <a:avLst/>
          </a:prstGeom>
          <a:pattFill prst="pct40">
            <a:fgClr>
              <a:srgbClr val="FF99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Gleichschenkliges Dreieck 35"/>
          <p:cNvSpPr/>
          <p:nvPr/>
        </p:nvSpPr>
        <p:spPr>
          <a:xfrm rot="10800000">
            <a:off x="2721238" y="3402498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Gleichschenkliges Dreieck 36"/>
          <p:cNvSpPr/>
          <p:nvPr/>
        </p:nvSpPr>
        <p:spPr>
          <a:xfrm rot="10800000">
            <a:off x="3864235" y="3402498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Gleichschenkliges Dreieck 37"/>
          <p:cNvSpPr/>
          <p:nvPr/>
        </p:nvSpPr>
        <p:spPr>
          <a:xfrm rot="10800000">
            <a:off x="5007234" y="3402498"/>
            <a:ext cx="881602" cy="844168"/>
          </a:xfrm>
          <a:prstGeom prst="triangle">
            <a:avLst/>
          </a:prstGeom>
          <a:pattFill prst="pct40">
            <a:fgClr>
              <a:srgbClr val="FF99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Gleichschenkliges Dreieck 38"/>
          <p:cNvSpPr/>
          <p:nvPr/>
        </p:nvSpPr>
        <p:spPr>
          <a:xfrm rot="10800000">
            <a:off x="6150232" y="3402498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Gleichschenkliges Dreieck 39"/>
          <p:cNvSpPr/>
          <p:nvPr/>
        </p:nvSpPr>
        <p:spPr>
          <a:xfrm rot="10800000">
            <a:off x="7293229" y="3402497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Gleichschenkliges Dreieck 40"/>
          <p:cNvSpPr/>
          <p:nvPr/>
        </p:nvSpPr>
        <p:spPr>
          <a:xfrm rot="10800000">
            <a:off x="8436228" y="3402497"/>
            <a:ext cx="881602" cy="844168"/>
          </a:xfrm>
          <a:prstGeom prst="triangle">
            <a:avLst/>
          </a:prstGeom>
          <a:pattFill prst="pct40">
            <a:fgClr>
              <a:srgbClr val="FF99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Gleichschenkliges Dreieck 41"/>
          <p:cNvSpPr/>
          <p:nvPr/>
        </p:nvSpPr>
        <p:spPr>
          <a:xfrm rot="10800000">
            <a:off x="9579226" y="3402497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4" name="Gleichschenkliges Dreieck 103"/>
          <p:cNvSpPr/>
          <p:nvPr/>
        </p:nvSpPr>
        <p:spPr>
          <a:xfrm>
            <a:off x="1586155" y="2417084"/>
            <a:ext cx="881602" cy="844168"/>
          </a:xfrm>
          <a:prstGeom prst="triangle">
            <a:avLst/>
          </a:prstGeom>
          <a:pattFill prst="pct40">
            <a:fgClr>
              <a:srgbClr val="FF99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5" name="Gleichschenkliges Dreieck 104"/>
          <p:cNvSpPr/>
          <p:nvPr/>
        </p:nvSpPr>
        <p:spPr>
          <a:xfrm>
            <a:off x="2729153" y="2417084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6" name="Gleichschenkliges Dreieck 105"/>
          <p:cNvSpPr/>
          <p:nvPr/>
        </p:nvSpPr>
        <p:spPr>
          <a:xfrm>
            <a:off x="3872150" y="2417084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7" name="Gleichschenkliges Dreieck 106"/>
          <p:cNvSpPr/>
          <p:nvPr/>
        </p:nvSpPr>
        <p:spPr>
          <a:xfrm>
            <a:off x="5015149" y="2417084"/>
            <a:ext cx="881602" cy="844168"/>
          </a:xfrm>
          <a:prstGeom prst="triangle">
            <a:avLst/>
          </a:prstGeom>
          <a:pattFill prst="pct40">
            <a:fgClr>
              <a:srgbClr val="FF99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8" name="Gleichschenkliges Dreieck 107"/>
          <p:cNvSpPr/>
          <p:nvPr/>
        </p:nvSpPr>
        <p:spPr>
          <a:xfrm>
            <a:off x="6158147" y="2417084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9" name="Gleichschenkliges Dreieck 108"/>
          <p:cNvSpPr/>
          <p:nvPr/>
        </p:nvSpPr>
        <p:spPr>
          <a:xfrm>
            <a:off x="7301144" y="2417083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0" name="Gleichschenkliges Dreieck 109"/>
          <p:cNvSpPr/>
          <p:nvPr/>
        </p:nvSpPr>
        <p:spPr>
          <a:xfrm>
            <a:off x="8444143" y="2417083"/>
            <a:ext cx="881602" cy="844168"/>
          </a:xfrm>
          <a:prstGeom prst="triangle">
            <a:avLst/>
          </a:prstGeom>
          <a:pattFill prst="pct40">
            <a:fgClr>
              <a:srgbClr val="FF99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1" name="Gleichschenkliges Dreieck 110"/>
          <p:cNvSpPr/>
          <p:nvPr/>
        </p:nvSpPr>
        <p:spPr>
          <a:xfrm>
            <a:off x="9587141" y="2417083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034" y="5632987"/>
            <a:ext cx="856309" cy="931333"/>
          </a:xfrm>
          <a:prstGeom prst="rect">
            <a:avLst/>
          </a:prstGeom>
        </p:spPr>
      </p:pic>
      <p:cxnSp>
        <p:nvCxnSpPr>
          <p:cNvPr id="34" name="Gerader Verbinder 33"/>
          <p:cNvCxnSpPr>
            <a:stCxn id="111" idx="4"/>
            <a:endCxn id="111" idx="4"/>
          </p:cNvCxnSpPr>
          <p:nvPr/>
        </p:nvCxnSpPr>
        <p:spPr>
          <a:xfrm>
            <a:off x="10468743" y="326125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Gleichschenkliges Dreieck 52"/>
          <p:cNvSpPr/>
          <p:nvPr/>
        </p:nvSpPr>
        <p:spPr>
          <a:xfrm rot="10800000">
            <a:off x="4394653" y="5676570"/>
            <a:ext cx="881602" cy="844168"/>
          </a:xfrm>
          <a:prstGeom prst="triangle">
            <a:avLst/>
          </a:prstGeom>
          <a:pattFill prst="pct40">
            <a:fgClr>
              <a:srgbClr val="FF99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4" name="Gleichschenkliges Dreieck 53"/>
          <p:cNvSpPr/>
          <p:nvPr/>
        </p:nvSpPr>
        <p:spPr>
          <a:xfrm>
            <a:off x="4402568" y="4691156"/>
            <a:ext cx="881602" cy="844168"/>
          </a:xfrm>
          <a:prstGeom prst="triangle">
            <a:avLst/>
          </a:prstGeom>
          <a:pattFill prst="pct40">
            <a:fgClr>
              <a:srgbClr val="FF99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6" name="Gerader Verbinder 45"/>
          <p:cNvCxnSpPr>
            <a:stCxn id="54" idx="4"/>
            <a:endCxn id="54" idx="0"/>
          </p:cNvCxnSpPr>
          <p:nvPr/>
        </p:nvCxnSpPr>
        <p:spPr>
          <a:xfrm flipH="1" flipV="1">
            <a:off x="4843369" y="4691156"/>
            <a:ext cx="440801" cy="84416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r Verbinder 48"/>
          <p:cNvCxnSpPr>
            <a:stCxn id="54" idx="0"/>
            <a:endCxn id="54" idx="2"/>
          </p:cNvCxnSpPr>
          <p:nvPr/>
        </p:nvCxnSpPr>
        <p:spPr>
          <a:xfrm flipH="1">
            <a:off x="4402568" y="4691156"/>
            <a:ext cx="440801" cy="84416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r Verbinder 51"/>
          <p:cNvCxnSpPr>
            <a:stCxn id="54" idx="2"/>
            <a:endCxn id="53" idx="4"/>
          </p:cNvCxnSpPr>
          <p:nvPr/>
        </p:nvCxnSpPr>
        <p:spPr>
          <a:xfrm flipH="1">
            <a:off x="4394653" y="5535324"/>
            <a:ext cx="7915" cy="14124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r Verbinder 56"/>
          <p:cNvCxnSpPr>
            <a:stCxn id="53" idx="4"/>
            <a:endCxn id="53" idx="0"/>
          </p:cNvCxnSpPr>
          <p:nvPr/>
        </p:nvCxnSpPr>
        <p:spPr>
          <a:xfrm>
            <a:off x="4394653" y="5676570"/>
            <a:ext cx="440801" cy="84416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r Verbinder 58"/>
          <p:cNvCxnSpPr>
            <a:stCxn id="53" idx="2"/>
            <a:endCxn id="53" idx="0"/>
          </p:cNvCxnSpPr>
          <p:nvPr/>
        </p:nvCxnSpPr>
        <p:spPr>
          <a:xfrm flipH="1">
            <a:off x="4835454" y="5676570"/>
            <a:ext cx="440801" cy="84416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r Verbinder 62"/>
          <p:cNvCxnSpPr>
            <a:stCxn id="53" idx="2"/>
            <a:endCxn id="54" idx="4"/>
          </p:cNvCxnSpPr>
          <p:nvPr/>
        </p:nvCxnSpPr>
        <p:spPr>
          <a:xfrm flipV="1">
            <a:off x="5276255" y="5535324"/>
            <a:ext cx="7915" cy="14124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6517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leichschenkliges Dreieck 62"/>
          <p:cNvSpPr/>
          <p:nvPr/>
        </p:nvSpPr>
        <p:spPr>
          <a:xfrm>
            <a:off x="928747" y="4055367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4" name="Gleichschenkliges Dreieck 63"/>
          <p:cNvSpPr/>
          <p:nvPr/>
        </p:nvSpPr>
        <p:spPr>
          <a:xfrm rot="10800000">
            <a:off x="928747" y="5039999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5" name="Gleichschenkliges Dreieck 64"/>
          <p:cNvSpPr/>
          <p:nvPr/>
        </p:nvSpPr>
        <p:spPr>
          <a:xfrm>
            <a:off x="2071746" y="4055367"/>
            <a:ext cx="881602" cy="844168"/>
          </a:xfrm>
          <a:prstGeom prst="triangle">
            <a:avLst/>
          </a:prstGeom>
          <a:pattFill prst="pct40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6" name="Gleichschenkliges Dreieck 65"/>
          <p:cNvSpPr/>
          <p:nvPr/>
        </p:nvSpPr>
        <p:spPr>
          <a:xfrm rot="10800000">
            <a:off x="2071746" y="5039999"/>
            <a:ext cx="881602" cy="844168"/>
          </a:xfrm>
          <a:prstGeom prst="triangle">
            <a:avLst/>
          </a:prstGeom>
          <a:pattFill prst="pct40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Gleichschenkliges Dreieck 66"/>
          <p:cNvSpPr/>
          <p:nvPr/>
        </p:nvSpPr>
        <p:spPr>
          <a:xfrm rot="10800000">
            <a:off x="3168314" y="5043161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8" name="Gleichschenkliges Dreieck 67"/>
          <p:cNvSpPr/>
          <p:nvPr/>
        </p:nvSpPr>
        <p:spPr>
          <a:xfrm rot="10800000">
            <a:off x="4311311" y="5043161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Gleichschenkliges Dreieck 68"/>
          <p:cNvSpPr/>
          <p:nvPr/>
        </p:nvSpPr>
        <p:spPr>
          <a:xfrm rot="10800000">
            <a:off x="5454310" y="5043161"/>
            <a:ext cx="881602" cy="844168"/>
          </a:xfrm>
          <a:prstGeom prst="triangle">
            <a:avLst/>
          </a:prstGeom>
          <a:pattFill prst="pct40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Gleichschenkliges Dreieck 69"/>
          <p:cNvSpPr/>
          <p:nvPr/>
        </p:nvSpPr>
        <p:spPr>
          <a:xfrm rot="10800000">
            <a:off x="6597308" y="5043161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1" name="Gleichschenkliges Dreieck 70"/>
          <p:cNvSpPr/>
          <p:nvPr/>
        </p:nvSpPr>
        <p:spPr>
          <a:xfrm rot="10800000">
            <a:off x="7740305" y="5043160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2" name="Gleichschenkliges Dreieck 71"/>
          <p:cNvSpPr/>
          <p:nvPr/>
        </p:nvSpPr>
        <p:spPr>
          <a:xfrm rot="10800000">
            <a:off x="8883304" y="5043160"/>
            <a:ext cx="881602" cy="844168"/>
          </a:xfrm>
          <a:prstGeom prst="triangle">
            <a:avLst/>
          </a:prstGeom>
          <a:pattFill prst="pct40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7" name="Gleichschenkliges Dreieck 76"/>
          <p:cNvSpPr/>
          <p:nvPr/>
        </p:nvSpPr>
        <p:spPr>
          <a:xfrm>
            <a:off x="3168314" y="4034267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8" name="Gleichschenkliges Dreieck 77"/>
          <p:cNvSpPr/>
          <p:nvPr/>
        </p:nvSpPr>
        <p:spPr>
          <a:xfrm>
            <a:off x="4311311" y="4034267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9" name="Gleichschenkliges Dreieck 78"/>
          <p:cNvSpPr/>
          <p:nvPr/>
        </p:nvSpPr>
        <p:spPr>
          <a:xfrm>
            <a:off x="5454310" y="4034267"/>
            <a:ext cx="881602" cy="844168"/>
          </a:xfrm>
          <a:prstGeom prst="triangle">
            <a:avLst/>
          </a:prstGeom>
          <a:pattFill prst="pct40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Gleichschenkliges Dreieck 79"/>
          <p:cNvSpPr/>
          <p:nvPr/>
        </p:nvSpPr>
        <p:spPr>
          <a:xfrm>
            <a:off x="6597308" y="4034267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1" name="Gleichschenkliges Dreieck 80"/>
          <p:cNvSpPr/>
          <p:nvPr/>
        </p:nvSpPr>
        <p:spPr>
          <a:xfrm>
            <a:off x="7740305" y="4034266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Gleichschenkliges Dreieck 81"/>
          <p:cNvSpPr/>
          <p:nvPr/>
        </p:nvSpPr>
        <p:spPr>
          <a:xfrm>
            <a:off x="8883304" y="4034266"/>
            <a:ext cx="881602" cy="844168"/>
          </a:xfrm>
          <a:prstGeom prst="triangle">
            <a:avLst/>
          </a:prstGeom>
          <a:pattFill prst="pct40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3" name="Gleichschenkliges Dreieck 82"/>
          <p:cNvSpPr/>
          <p:nvPr/>
        </p:nvSpPr>
        <p:spPr>
          <a:xfrm>
            <a:off x="441516" y="1613238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4" name="Gleichschenkliges Dreieck 83"/>
          <p:cNvSpPr/>
          <p:nvPr/>
        </p:nvSpPr>
        <p:spPr>
          <a:xfrm rot="10800000">
            <a:off x="441516" y="2597870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5" name="Gleichschenkliges Dreieck 84"/>
          <p:cNvSpPr/>
          <p:nvPr/>
        </p:nvSpPr>
        <p:spPr>
          <a:xfrm>
            <a:off x="1584515" y="1613238"/>
            <a:ext cx="881602" cy="844168"/>
          </a:xfrm>
          <a:prstGeom prst="triangle">
            <a:avLst/>
          </a:prstGeom>
          <a:pattFill prst="pct40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6" name="Gleichschenkliges Dreieck 85"/>
          <p:cNvSpPr/>
          <p:nvPr/>
        </p:nvSpPr>
        <p:spPr>
          <a:xfrm rot="10800000">
            <a:off x="1584515" y="2597870"/>
            <a:ext cx="881602" cy="844168"/>
          </a:xfrm>
          <a:prstGeom prst="triangle">
            <a:avLst/>
          </a:prstGeom>
          <a:pattFill prst="pct40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Gleichschenkliges Dreieck 86"/>
          <p:cNvSpPr/>
          <p:nvPr/>
        </p:nvSpPr>
        <p:spPr>
          <a:xfrm>
            <a:off x="2727513" y="1613238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Gleichschenkliges Dreieck 87"/>
          <p:cNvSpPr/>
          <p:nvPr/>
        </p:nvSpPr>
        <p:spPr>
          <a:xfrm rot="10800000">
            <a:off x="2727513" y="2597870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9" name="Gleichschenkliges Dreieck 88"/>
          <p:cNvSpPr/>
          <p:nvPr/>
        </p:nvSpPr>
        <p:spPr>
          <a:xfrm>
            <a:off x="3870510" y="1613238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" name="Gleichschenkliges Dreieck 89"/>
          <p:cNvSpPr/>
          <p:nvPr/>
        </p:nvSpPr>
        <p:spPr>
          <a:xfrm rot="10800000">
            <a:off x="3870510" y="2597870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" name="Gleichschenkliges Dreieck 90"/>
          <p:cNvSpPr/>
          <p:nvPr/>
        </p:nvSpPr>
        <p:spPr>
          <a:xfrm>
            <a:off x="5013509" y="1613238"/>
            <a:ext cx="881602" cy="844168"/>
          </a:xfrm>
          <a:prstGeom prst="triangle">
            <a:avLst/>
          </a:prstGeom>
          <a:pattFill prst="pct40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2" name="Gleichschenkliges Dreieck 91"/>
          <p:cNvSpPr/>
          <p:nvPr/>
        </p:nvSpPr>
        <p:spPr>
          <a:xfrm rot="10800000">
            <a:off x="5013509" y="2597870"/>
            <a:ext cx="881602" cy="844168"/>
          </a:xfrm>
          <a:prstGeom prst="triangle">
            <a:avLst/>
          </a:prstGeom>
          <a:pattFill prst="pct40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3" name="Gleichschenkliges Dreieck 92"/>
          <p:cNvSpPr/>
          <p:nvPr/>
        </p:nvSpPr>
        <p:spPr>
          <a:xfrm>
            <a:off x="6156507" y="1613238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4" name="Gleichschenkliges Dreieck 93"/>
          <p:cNvSpPr/>
          <p:nvPr/>
        </p:nvSpPr>
        <p:spPr>
          <a:xfrm rot="10800000">
            <a:off x="6156507" y="2597870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5" name="Gleichschenkliges Dreieck 94"/>
          <p:cNvSpPr/>
          <p:nvPr/>
        </p:nvSpPr>
        <p:spPr>
          <a:xfrm>
            <a:off x="7299504" y="1613237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6" name="Gleichschenkliges Dreieck 95"/>
          <p:cNvSpPr/>
          <p:nvPr/>
        </p:nvSpPr>
        <p:spPr>
          <a:xfrm rot="10800000">
            <a:off x="7299504" y="2597869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7" name="Gleichschenkliges Dreieck 96"/>
          <p:cNvSpPr/>
          <p:nvPr/>
        </p:nvSpPr>
        <p:spPr>
          <a:xfrm>
            <a:off x="8442503" y="1613237"/>
            <a:ext cx="881602" cy="844168"/>
          </a:xfrm>
          <a:prstGeom prst="triangle">
            <a:avLst/>
          </a:prstGeom>
          <a:pattFill prst="pct40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8" name="Gleichschenkliges Dreieck 97"/>
          <p:cNvSpPr/>
          <p:nvPr/>
        </p:nvSpPr>
        <p:spPr>
          <a:xfrm rot="10800000">
            <a:off x="8442503" y="2597869"/>
            <a:ext cx="881602" cy="844168"/>
          </a:xfrm>
          <a:prstGeom prst="triangle">
            <a:avLst/>
          </a:prstGeom>
          <a:pattFill prst="pct40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9" name="Gleichschenkliges Dreieck 98"/>
          <p:cNvSpPr/>
          <p:nvPr/>
        </p:nvSpPr>
        <p:spPr>
          <a:xfrm>
            <a:off x="9585501" y="1613237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0" name="Gleichschenkliges Dreieck 99"/>
          <p:cNvSpPr/>
          <p:nvPr/>
        </p:nvSpPr>
        <p:spPr>
          <a:xfrm rot="10800000">
            <a:off x="9585501" y="2597869"/>
            <a:ext cx="881602" cy="844168"/>
          </a:xfrm>
          <a:prstGeom prst="triangle">
            <a:avLst/>
          </a:prstGeom>
          <a:pattFill prst="pct40">
            <a:fgClr>
              <a:srgbClr val="CCFF9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1" name="Textfeld 100"/>
          <p:cNvSpPr txBox="1"/>
          <p:nvPr/>
        </p:nvSpPr>
        <p:spPr>
          <a:xfrm rot="19191381">
            <a:off x="581799" y="2675884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solidFill>
                  <a:srgbClr val="336699"/>
                </a:solidFill>
                <a:latin typeface="CommercialScript BT" panose="03030803040807090C04" pitchFamily="66" charset="0"/>
              </a:rPr>
              <a:t>Mein</a:t>
            </a:r>
            <a:endParaRPr lang="de-DE" dirty="0">
              <a:solidFill>
                <a:srgbClr val="336699"/>
              </a:solidFill>
              <a:latin typeface="CommercialScript BT" panose="03030803040807090C04" pitchFamily="66" charset="0"/>
            </a:endParaRPr>
          </a:p>
        </p:txBody>
      </p:sp>
      <p:sp>
        <p:nvSpPr>
          <p:cNvPr id="102" name="Textfeld 101"/>
          <p:cNvSpPr txBox="1"/>
          <p:nvPr/>
        </p:nvSpPr>
        <p:spPr>
          <a:xfrm>
            <a:off x="1845617" y="2737717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336699"/>
                </a:solidFill>
              </a:rPr>
              <a:t>1.</a:t>
            </a:r>
            <a:endParaRPr lang="de-DE" dirty="0">
              <a:solidFill>
                <a:srgbClr val="336699"/>
              </a:solidFill>
            </a:endParaRPr>
          </a:p>
        </p:txBody>
      </p:sp>
      <p:sp>
        <p:nvSpPr>
          <p:cNvPr id="103" name="Textfeld 102"/>
          <p:cNvSpPr txBox="1"/>
          <p:nvPr/>
        </p:nvSpPr>
        <p:spPr>
          <a:xfrm>
            <a:off x="3030158" y="2733669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336699"/>
                </a:solidFill>
                <a:latin typeface="Comic Sans MS" panose="030F0702030302020204" pitchFamily="66" charset="0"/>
              </a:rPr>
              <a:t>S</a:t>
            </a:r>
            <a:endParaRPr lang="de-DE" dirty="0">
              <a:solidFill>
                <a:srgbClr val="336699"/>
              </a:solidFill>
              <a:latin typeface="Comic Sans MS" panose="030F0702030302020204" pitchFamily="66" charset="0"/>
            </a:endParaRPr>
          </a:p>
        </p:txBody>
      </p:sp>
      <p:sp>
        <p:nvSpPr>
          <p:cNvPr id="104" name="Textfeld 103"/>
          <p:cNvSpPr txBox="1"/>
          <p:nvPr/>
        </p:nvSpPr>
        <p:spPr>
          <a:xfrm>
            <a:off x="5234674" y="2691273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336699"/>
                </a:solidFill>
                <a:latin typeface="Comic Sans MS" panose="030F0702030302020204" pitchFamily="66" charset="0"/>
              </a:rPr>
              <a:t>H</a:t>
            </a:r>
            <a:endParaRPr lang="de-DE" dirty="0">
              <a:solidFill>
                <a:srgbClr val="336699"/>
              </a:solidFill>
              <a:latin typeface="Comic Sans MS" panose="030F0702030302020204" pitchFamily="66" charset="0"/>
            </a:endParaRPr>
          </a:p>
        </p:txBody>
      </p:sp>
      <p:sp>
        <p:nvSpPr>
          <p:cNvPr id="105" name="Textfeld 104"/>
          <p:cNvSpPr txBox="1"/>
          <p:nvPr/>
        </p:nvSpPr>
        <p:spPr>
          <a:xfrm>
            <a:off x="4126805" y="2697683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336699"/>
                </a:solidFill>
                <a:latin typeface="Comic Sans MS" panose="030F0702030302020204" pitchFamily="66" charset="0"/>
              </a:rPr>
              <a:t>C</a:t>
            </a:r>
            <a:endParaRPr lang="de-DE" dirty="0">
              <a:solidFill>
                <a:srgbClr val="336699"/>
              </a:solidFill>
              <a:latin typeface="Comic Sans MS" panose="030F0702030302020204" pitchFamily="66" charset="0"/>
            </a:endParaRPr>
          </a:p>
        </p:txBody>
      </p:sp>
      <p:sp>
        <p:nvSpPr>
          <p:cNvPr id="106" name="Textfeld 105"/>
          <p:cNvSpPr txBox="1"/>
          <p:nvPr/>
        </p:nvSpPr>
        <p:spPr>
          <a:xfrm>
            <a:off x="7559425" y="270159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336699"/>
                </a:solidFill>
                <a:latin typeface="Comic Sans MS" panose="030F0702030302020204" pitchFamily="66" charset="0"/>
              </a:rPr>
              <a:t>L</a:t>
            </a:r>
            <a:endParaRPr lang="de-DE" dirty="0">
              <a:solidFill>
                <a:srgbClr val="336699"/>
              </a:solidFill>
              <a:latin typeface="Comic Sans MS" panose="030F0702030302020204" pitchFamily="66" charset="0"/>
            </a:endParaRPr>
          </a:p>
        </p:txBody>
      </p:sp>
      <p:sp>
        <p:nvSpPr>
          <p:cNvPr id="107" name="Textfeld 106"/>
          <p:cNvSpPr txBox="1"/>
          <p:nvPr/>
        </p:nvSpPr>
        <p:spPr>
          <a:xfrm>
            <a:off x="6420817" y="2691273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336699"/>
                </a:solidFill>
                <a:latin typeface="Comic Sans MS" panose="030F0702030302020204" pitchFamily="66" charset="0"/>
              </a:rPr>
              <a:t>U</a:t>
            </a:r>
            <a:endParaRPr lang="de-DE" dirty="0">
              <a:solidFill>
                <a:srgbClr val="336699"/>
              </a:solidFill>
              <a:latin typeface="Comic Sans MS" panose="030F0702030302020204" pitchFamily="66" charset="0"/>
            </a:endParaRPr>
          </a:p>
        </p:txBody>
      </p:sp>
      <p:sp>
        <p:nvSpPr>
          <p:cNvPr id="108" name="Textfeld 107"/>
          <p:cNvSpPr txBox="1"/>
          <p:nvPr/>
        </p:nvSpPr>
        <p:spPr>
          <a:xfrm>
            <a:off x="8710019" y="2711043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336699"/>
                </a:solidFill>
                <a:latin typeface="Comic Sans MS" panose="030F0702030302020204" pitchFamily="66" charset="0"/>
              </a:rPr>
              <a:t>T</a:t>
            </a:r>
            <a:endParaRPr lang="de-DE" dirty="0">
              <a:solidFill>
                <a:srgbClr val="336699"/>
              </a:solidFill>
              <a:latin typeface="Comic Sans MS" panose="030F0702030302020204" pitchFamily="66" charset="0"/>
            </a:endParaRPr>
          </a:p>
        </p:txBody>
      </p:sp>
      <p:sp>
        <p:nvSpPr>
          <p:cNvPr id="109" name="Textfeld 108"/>
          <p:cNvSpPr txBox="1"/>
          <p:nvPr/>
        </p:nvSpPr>
        <p:spPr>
          <a:xfrm>
            <a:off x="9853017" y="2715196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336699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10" name="Gleichschenkliges Dreieck 109"/>
          <p:cNvSpPr/>
          <p:nvPr/>
        </p:nvSpPr>
        <p:spPr>
          <a:xfrm>
            <a:off x="10647777" y="1612458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1" name="Gleichschenkliges Dreieck 110"/>
          <p:cNvSpPr/>
          <p:nvPr/>
        </p:nvSpPr>
        <p:spPr>
          <a:xfrm rot="10800000">
            <a:off x="10647777" y="2597090"/>
            <a:ext cx="881602" cy="844168"/>
          </a:xfrm>
          <a:prstGeom prst="triangl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2" name="Textfeld 111"/>
          <p:cNvSpPr txBox="1"/>
          <p:nvPr/>
        </p:nvSpPr>
        <p:spPr>
          <a:xfrm>
            <a:off x="10908881" y="2686070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336699"/>
                </a:solidFill>
                <a:latin typeface="Comic Sans MS" panose="030F0702030302020204" pitchFamily="66" charset="0"/>
              </a:rPr>
              <a:t>G</a:t>
            </a:r>
            <a:endParaRPr lang="de-DE" dirty="0">
              <a:solidFill>
                <a:srgbClr val="33669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763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Breitbild</PresentationFormat>
  <Paragraphs>20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CommercialScript BT</vt:lpstr>
      <vt:lpstr>Office Theme</vt:lpstr>
      <vt:lpstr>PowerPoint-Präsentation</vt:lpstr>
      <vt:lpstr>PowerPoint-Präsentation</vt:lpstr>
    </vt:vector>
  </TitlesOfParts>
  <Company>Heraeus infosystems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Schloemp, Silke</dc:creator>
  <cp:lastModifiedBy>Schloemp, Silke</cp:lastModifiedBy>
  <cp:revision>8</cp:revision>
  <cp:lastPrinted>2017-08-29T08:49:44Z</cp:lastPrinted>
  <dcterms:created xsi:type="dcterms:W3CDTF">2017-08-29T05:00:01Z</dcterms:created>
  <dcterms:modified xsi:type="dcterms:W3CDTF">2017-08-30T04:51:39Z</dcterms:modified>
</cp:coreProperties>
</file>