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DFA3D-F167-44DA-A7C0-1E3766B260A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F20EE-3FD3-4BDB-B0A3-77F1FDA8BA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426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F20EE-3FD3-4BDB-B0A3-77F1FDA8BA2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68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1827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578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513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42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273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798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37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354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3326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31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531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2B64D-5D75-4664-A239-4D9AE96D03BE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BAB09-F029-440C-BEE9-5230B2645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291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rafik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831" y="715712"/>
            <a:ext cx="888902" cy="1494790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417" y="3282799"/>
            <a:ext cx="2607894" cy="1503109"/>
          </a:xfrm>
          <a:prstGeom prst="rect">
            <a:avLst/>
          </a:prstGeom>
        </p:spPr>
      </p:pic>
      <p:pic>
        <p:nvPicPr>
          <p:cNvPr id="63" name="Grafik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058" y="4133943"/>
            <a:ext cx="898664" cy="1556409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061" y="3348785"/>
            <a:ext cx="2454743" cy="1303511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501" y="4178200"/>
            <a:ext cx="638405" cy="1467896"/>
          </a:xfrm>
          <a:prstGeom prst="rect">
            <a:avLst/>
          </a:prstGeom>
        </p:spPr>
      </p:pic>
      <p:sp>
        <p:nvSpPr>
          <p:cNvPr id="38" name="Textfeld 37"/>
          <p:cNvSpPr txBox="1"/>
          <p:nvPr/>
        </p:nvSpPr>
        <p:spPr>
          <a:xfrm>
            <a:off x="257598" y="150183"/>
            <a:ext cx="4489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DIY:  Vorlagen „Ostern“ für eine </a:t>
            </a:r>
            <a:r>
              <a:rPr lang="de-DE" sz="2000" b="1" dirty="0" err="1" smtClean="0"/>
              <a:t>Lichtbox</a:t>
            </a:r>
            <a:endParaRPr lang="de-DE" sz="2000" b="1" dirty="0"/>
          </a:p>
        </p:txBody>
      </p:sp>
      <p:pic>
        <p:nvPicPr>
          <p:cNvPr id="40" name="Grafik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29" y="4178200"/>
            <a:ext cx="888902" cy="1494790"/>
          </a:xfrm>
          <a:prstGeom prst="rect">
            <a:avLst/>
          </a:prstGeom>
        </p:spPr>
      </p:pic>
      <p:sp>
        <p:nvSpPr>
          <p:cNvPr id="50" name="Textfeld 49"/>
          <p:cNvSpPr txBox="1"/>
          <p:nvPr/>
        </p:nvSpPr>
        <p:spPr>
          <a:xfrm>
            <a:off x="230049" y="580119"/>
            <a:ext cx="3435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Du brauchst: </a:t>
            </a:r>
            <a:br>
              <a:rPr lang="de-DE" dirty="0" smtClean="0"/>
            </a:br>
            <a:r>
              <a:rPr lang="de-DE" dirty="0" smtClean="0"/>
              <a:t>- dickere Folie (</a:t>
            </a:r>
            <a:r>
              <a:rPr lang="de-DE" dirty="0" err="1" smtClean="0"/>
              <a:t>zB</a:t>
            </a:r>
            <a:r>
              <a:rPr lang="de-DE" dirty="0" smtClean="0"/>
              <a:t> Overhead-Folie) </a:t>
            </a:r>
            <a:br>
              <a:rPr lang="de-DE" dirty="0" smtClean="0"/>
            </a:br>
            <a:r>
              <a:rPr lang="de-DE" dirty="0" smtClean="0"/>
              <a:t>- schwarzen </a:t>
            </a:r>
            <a:r>
              <a:rPr lang="de-DE" dirty="0" err="1" smtClean="0"/>
              <a:t>Filzer</a:t>
            </a:r>
            <a:r>
              <a:rPr lang="de-DE" dirty="0" smtClean="0"/>
              <a:t> (permanent)</a:t>
            </a:r>
          </a:p>
          <a:p>
            <a:r>
              <a:rPr lang="de-DE" dirty="0" smtClean="0"/>
              <a:t>- Cutter und Lineal oder Schere</a:t>
            </a:r>
            <a:endParaRPr lang="de-DE" dirty="0"/>
          </a:p>
        </p:txBody>
      </p:sp>
      <p:sp>
        <p:nvSpPr>
          <p:cNvPr id="51" name="Textfeld 50"/>
          <p:cNvSpPr txBox="1"/>
          <p:nvPr/>
        </p:nvSpPr>
        <p:spPr>
          <a:xfrm>
            <a:off x="61585" y="1833658"/>
            <a:ext cx="49244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Ich habe die  Maße mal übertragen, die Lichtbox- Letter  haben meist das Maß 3,5cm x 6,5cm</a:t>
            </a:r>
            <a:br>
              <a:rPr lang="de-DE" dirty="0" smtClean="0"/>
            </a:br>
            <a:r>
              <a:rPr lang="de-DE" dirty="0" smtClean="0"/>
              <a:t>Einfach das Blatt </a:t>
            </a:r>
            <a:r>
              <a:rPr lang="de-DE" dirty="0" smtClean="0"/>
              <a:t>mit Vergrößerung 115% ausdrucken</a:t>
            </a:r>
            <a:r>
              <a:rPr lang="de-DE" dirty="0" smtClean="0"/>
              <a:t>,  unter die Folie legen, die Figuren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mit </a:t>
            </a:r>
            <a:r>
              <a:rPr lang="de-DE" dirty="0" smtClean="0"/>
              <a:t>schwarzem </a:t>
            </a:r>
            <a:r>
              <a:rPr lang="de-DE" dirty="0" err="1" smtClean="0"/>
              <a:t>Filzer</a:t>
            </a:r>
            <a:r>
              <a:rPr lang="de-DE" dirty="0" smtClean="0"/>
              <a:t> nachzeichnen, Letter ausschneiden, dekorieren und fertig!</a:t>
            </a:r>
            <a:endParaRPr lang="de-DE" dirty="0"/>
          </a:p>
        </p:txBody>
      </p:sp>
      <p:sp>
        <p:nvSpPr>
          <p:cNvPr id="61" name="Textfeld 60"/>
          <p:cNvSpPr txBox="1"/>
          <p:nvPr/>
        </p:nvSpPr>
        <p:spPr>
          <a:xfrm>
            <a:off x="5117662" y="5658331"/>
            <a:ext cx="2557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Schöne Ostern! </a:t>
            </a:r>
            <a:r>
              <a:rPr lang="de-DE" sz="2000" dirty="0" err="1" smtClean="0"/>
              <a:t>Gruss</a:t>
            </a:r>
            <a:r>
              <a:rPr lang="de-DE" sz="2000" dirty="0" smtClean="0"/>
              <a:t>, </a:t>
            </a:r>
          </a:p>
        </p:txBody>
      </p:sp>
      <p:sp>
        <p:nvSpPr>
          <p:cNvPr id="62" name="Textfeld 61"/>
          <p:cNvSpPr txBox="1"/>
          <p:nvPr/>
        </p:nvSpPr>
        <p:spPr>
          <a:xfrm rot="21095939">
            <a:off x="7479066" y="5926974"/>
            <a:ext cx="3277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 smtClean="0">
                <a:latin typeface="CommercialScript BT" panose="03030803040807090C04" pitchFamily="66" charset="0"/>
              </a:rPr>
              <a:t>lebenundgeniessenblog</a:t>
            </a:r>
            <a:endParaRPr lang="de-DE" sz="2800" b="1" dirty="0">
              <a:latin typeface="CommercialScript BT" panose="03030803040807090C04" pitchFamily="66" charset="0"/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3188307" y="3728990"/>
            <a:ext cx="1260000" cy="2340000"/>
            <a:chOff x="3407479" y="4157599"/>
            <a:chExt cx="1260000" cy="2340000"/>
          </a:xfrm>
        </p:grpSpPr>
        <p:sp>
          <p:nvSpPr>
            <p:cNvPr id="36" name="Rechteck 35"/>
            <p:cNvSpPr/>
            <p:nvPr/>
          </p:nvSpPr>
          <p:spPr>
            <a:xfrm>
              <a:off x="3407479" y="4157599"/>
              <a:ext cx="1260000" cy="234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Rechteck 36"/>
            <p:cNvSpPr/>
            <p:nvPr/>
          </p:nvSpPr>
          <p:spPr>
            <a:xfrm>
              <a:off x="3407479" y="4553599"/>
              <a:ext cx="1260000" cy="154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7769804" y="2877989"/>
            <a:ext cx="2520000" cy="2340000"/>
            <a:chOff x="5606962" y="4076842"/>
            <a:chExt cx="2520000" cy="2340000"/>
          </a:xfrm>
        </p:grpSpPr>
        <p:sp>
          <p:nvSpPr>
            <p:cNvPr id="7" name="Rechteck 6"/>
            <p:cNvSpPr/>
            <p:nvPr/>
          </p:nvSpPr>
          <p:spPr>
            <a:xfrm>
              <a:off x="5606962" y="4076842"/>
              <a:ext cx="2520000" cy="234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>
              <a:off x="5606962" y="4472842"/>
              <a:ext cx="2520000" cy="154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7" name="Gruppieren 66"/>
          <p:cNvGrpSpPr/>
          <p:nvPr/>
        </p:nvGrpSpPr>
        <p:grpSpPr>
          <a:xfrm>
            <a:off x="1747613" y="3728990"/>
            <a:ext cx="1260000" cy="2340000"/>
            <a:chOff x="3407479" y="4157599"/>
            <a:chExt cx="1260000" cy="2340000"/>
          </a:xfrm>
        </p:grpSpPr>
        <p:sp>
          <p:nvSpPr>
            <p:cNvPr id="68" name="Rechteck 67"/>
            <p:cNvSpPr/>
            <p:nvPr/>
          </p:nvSpPr>
          <p:spPr>
            <a:xfrm>
              <a:off x="3407479" y="4157599"/>
              <a:ext cx="1260000" cy="234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68"/>
            <p:cNvSpPr/>
            <p:nvPr/>
          </p:nvSpPr>
          <p:spPr>
            <a:xfrm>
              <a:off x="3407479" y="4553599"/>
              <a:ext cx="1260000" cy="154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0" name="Gruppieren 69"/>
          <p:cNvGrpSpPr/>
          <p:nvPr/>
        </p:nvGrpSpPr>
        <p:grpSpPr>
          <a:xfrm>
            <a:off x="306919" y="3728990"/>
            <a:ext cx="1260000" cy="2340000"/>
            <a:chOff x="3407479" y="4157599"/>
            <a:chExt cx="1260000" cy="2340000"/>
          </a:xfrm>
        </p:grpSpPr>
        <p:sp>
          <p:nvSpPr>
            <p:cNvPr id="71" name="Rechteck 70"/>
            <p:cNvSpPr/>
            <p:nvPr/>
          </p:nvSpPr>
          <p:spPr>
            <a:xfrm>
              <a:off x="3407479" y="4157599"/>
              <a:ext cx="1260000" cy="234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71"/>
            <p:cNvSpPr/>
            <p:nvPr/>
          </p:nvSpPr>
          <p:spPr>
            <a:xfrm>
              <a:off x="3407479" y="4553599"/>
              <a:ext cx="1260000" cy="154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3" name="Gruppieren 72"/>
          <p:cNvGrpSpPr/>
          <p:nvPr/>
        </p:nvGrpSpPr>
        <p:grpSpPr>
          <a:xfrm>
            <a:off x="7769804" y="266502"/>
            <a:ext cx="2520000" cy="2340000"/>
            <a:chOff x="5606962" y="4076842"/>
            <a:chExt cx="2520000" cy="2340000"/>
          </a:xfrm>
        </p:grpSpPr>
        <p:sp>
          <p:nvSpPr>
            <p:cNvPr id="74" name="Rechteck 73"/>
            <p:cNvSpPr/>
            <p:nvPr/>
          </p:nvSpPr>
          <p:spPr>
            <a:xfrm>
              <a:off x="5606962" y="4076842"/>
              <a:ext cx="2520000" cy="234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" name="Rechteck 74"/>
            <p:cNvSpPr/>
            <p:nvPr/>
          </p:nvSpPr>
          <p:spPr>
            <a:xfrm>
              <a:off x="5606962" y="4472842"/>
              <a:ext cx="2520000" cy="154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6" name="Gruppieren 75"/>
          <p:cNvGrpSpPr/>
          <p:nvPr/>
        </p:nvGrpSpPr>
        <p:grpSpPr>
          <a:xfrm>
            <a:off x="4835311" y="266750"/>
            <a:ext cx="2520000" cy="2340000"/>
            <a:chOff x="5606962" y="4076842"/>
            <a:chExt cx="2520000" cy="2340000"/>
          </a:xfrm>
        </p:grpSpPr>
        <p:sp>
          <p:nvSpPr>
            <p:cNvPr id="77" name="Rechteck 76"/>
            <p:cNvSpPr/>
            <p:nvPr/>
          </p:nvSpPr>
          <p:spPr>
            <a:xfrm>
              <a:off x="5606962" y="4076842"/>
              <a:ext cx="2520000" cy="234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Rechteck 77"/>
            <p:cNvSpPr/>
            <p:nvPr/>
          </p:nvSpPr>
          <p:spPr>
            <a:xfrm>
              <a:off x="5606962" y="4472842"/>
              <a:ext cx="2520000" cy="154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9" name="Gruppieren 78"/>
          <p:cNvGrpSpPr/>
          <p:nvPr/>
        </p:nvGrpSpPr>
        <p:grpSpPr>
          <a:xfrm>
            <a:off x="4835311" y="2886799"/>
            <a:ext cx="2520000" cy="2340000"/>
            <a:chOff x="5606962" y="4076842"/>
            <a:chExt cx="2520000" cy="2340000"/>
          </a:xfrm>
        </p:grpSpPr>
        <p:sp>
          <p:nvSpPr>
            <p:cNvPr id="80" name="Rechteck 79"/>
            <p:cNvSpPr/>
            <p:nvPr/>
          </p:nvSpPr>
          <p:spPr>
            <a:xfrm>
              <a:off x="5606962" y="4076842"/>
              <a:ext cx="2520000" cy="234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80"/>
            <p:cNvSpPr/>
            <p:nvPr/>
          </p:nvSpPr>
          <p:spPr>
            <a:xfrm>
              <a:off x="5606962" y="4472842"/>
              <a:ext cx="2520000" cy="154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82" name="Grafik 8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654" y="689107"/>
            <a:ext cx="888902" cy="1494790"/>
          </a:xfrm>
          <a:prstGeom prst="rect">
            <a:avLst/>
          </a:prstGeom>
        </p:spPr>
      </p:pic>
      <p:pic>
        <p:nvPicPr>
          <p:cNvPr id="83" name="Grafik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743" y="687769"/>
            <a:ext cx="888902" cy="1494790"/>
          </a:xfrm>
          <a:prstGeom prst="rect">
            <a:avLst/>
          </a:prstGeom>
        </p:spPr>
      </p:pic>
      <p:pic>
        <p:nvPicPr>
          <p:cNvPr id="85" name="Grafik 8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833" y="687769"/>
            <a:ext cx="638405" cy="1467896"/>
          </a:xfrm>
          <a:prstGeom prst="rect">
            <a:avLst/>
          </a:prstGeom>
        </p:spPr>
      </p:pic>
      <p:pic>
        <p:nvPicPr>
          <p:cNvPr id="86" name="Grafik 8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307" y="702843"/>
            <a:ext cx="638405" cy="1467896"/>
          </a:xfrm>
          <a:prstGeom prst="rect">
            <a:avLst/>
          </a:prstGeom>
        </p:spPr>
      </p:pic>
      <p:pic>
        <p:nvPicPr>
          <p:cNvPr id="87" name="Grafik 8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922" y="707767"/>
            <a:ext cx="638405" cy="146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70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Breitbild</PresentationFormat>
  <Paragraphs>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CommercialScript BT</vt:lpstr>
      <vt:lpstr>Office Theme</vt:lpstr>
      <vt:lpstr>PowerPoint-Präsentation</vt:lpstr>
    </vt:vector>
  </TitlesOfParts>
  <Company>Heraeus infosystems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Schloemp, Silke</dc:creator>
  <cp:lastModifiedBy>Schloemp, Silke</cp:lastModifiedBy>
  <cp:revision>14</cp:revision>
  <cp:lastPrinted>2017-04-06T09:53:38Z</cp:lastPrinted>
  <dcterms:created xsi:type="dcterms:W3CDTF">2017-04-06T04:52:26Z</dcterms:created>
  <dcterms:modified xsi:type="dcterms:W3CDTF">2017-04-06T09:54:45Z</dcterms:modified>
</cp:coreProperties>
</file>